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2" r:id="rId13"/>
    <p:sldId id="281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580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niveaux de langue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668866" y="220133"/>
            <a:ext cx="965200" cy="965200"/>
            <a:chOff x="1371599" y="572028"/>
            <a:chExt cx="965200" cy="965200"/>
          </a:xfrm>
        </p:grpSpPr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5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Identifie le niveau de langue.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900" dirty="0">
                <a:ea typeface="Verdana" panose="020B0604030504040204" pitchFamily="34" charset="0"/>
              </a:rPr>
              <a:t>Grouille-toi ! Mon pote est là !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356100B-6FBF-D00A-CE1D-1B397AFB6BE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394573" y="4185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303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 dirty="0">
              <a:solidFill>
                <a:srgbClr val="FF0000"/>
              </a:solidFill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Grouille</a:t>
            </a:r>
            <a:r>
              <a:rPr lang="fr-FR" sz="3600" dirty="0">
                <a:ea typeface="Verdana" panose="020B0604030504040204" pitchFamily="34" charset="0"/>
              </a:rPr>
              <a:t>-toi ! Mon </a:t>
            </a: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pote</a:t>
            </a:r>
            <a:r>
              <a:rPr lang="fr-FR" sz="3600" dirty="0">
                <a:ea typeface="Verdana" panose="020B0604030504040204" pitchFamily="34" charset="0"/>
              </a:rPr>
              <a:t> est là !  </a:t>
            </a:r>
            <a:r>
              <a:rPr lang="fr-FR" sz="3600" dirty="0">
                <a:solidFill>
                  <a:srgbClr val="FF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LANGAGE FAMILIER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A2D6594-5DB9-864F-F9F7-590F4E0D38E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394573" y="4185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97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Transforme en langage courant. 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900" dirty="0">
                <a:ea typeface="Verdana" panose="020B0604030504040204" pitchFamily="34" charset="0"/>
              </a:rPr>
              <a:t>Grouille-toi ! Mon pote est là !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B63D637-68DE-0C40-68BC-E921CC54B5C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394573" y="4185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659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>
              <a:solidFill>
                <a:srgbClr val="FF0000"/>
              </a:solidFill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fr-FR" sz="3600">
                <a:solidFill>
                  <a:srgbClr val="FF0000"/>
                </a:solidFill>
                <a:ea typeface="Verdana" panose="020B0604030504040204" pitchFamily="34" charset="0"/>
              </a:rPr>
              <a:t>Dépêche</a:t>
            </a:r>
            <a:r>
              <a:rPr lang="fr-FR" sz="3600">
                <a:ea typeface="Verdana" panose="020B0604030504040204" pitchFamily="34" charset="0"/>
              </a:rPr>
              <a:t>-toi </a:t>
            </a:r>
            <a:r>
              <a:rPr lang="fr-FR" sz="3600" dirty="0">
                <a:ea typeface="Verdana" panose="020B0604030504040204" pitchFamily="34" charset="0"/>
              </a:rPr>
              <a:t>! Mon </a:t>
            </a: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copain</a:t>
            </a:r>
            <a:r>
              <a:rPr lang="fr-FR" sz="3600" dirty="0">
                <a:ea typeface="Verdana" panose="020B0604030504040204" pitchFamily="34" charset="0"/>
              </a:rPr>
              <a:t> est là !  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1FAAE18-2B68-7382-E0A6-CCB93F10AF5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394573" y="4185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141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Identifie le niveau de langue.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fr-FR" sz="3600" dirty="0">
                <a:latin typeface="Verdana" panose="020B0604030504040204" pitchFamily="34" charset="0"/>
                <a:ea typeface="Verdana" panose="020B0604030504040204" pitchFamily="34" charset="0"/>
              </a:rPr>
              <a:t>Ils ont loupé leur exam.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3D58C88-4F15-9364-12A9-6E3B01CAB25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394573" y="4185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79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394573" y="418594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 dirty="0"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fr-FR" sz="3600" dirty="0">
                <a:ea typeface="Verdana" panose="020B0604030504040204" pitchFamily="34" charset="0"/>
              </a:rPr>
              <a:t>Ils ont </a:t>
            </a: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loupé</a:t>
            </a:r>
            <a:r>
              <a:rPr lang="fr-FR" sz="3600" dirty="0">
                <a:ea typeface="Verdana" panose="020B0604030504040204" pitchFamily="34" charset="0"/>
              </a:rPr>
              <a:t> leur </a:t>
            </a: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exam</a:t>
            </a:r>
            <a:r>
              <a:rPr lang="fr-FR" sz="3600" dirty="0">
                <a:ea typeface="Verdana" panose="020B0604030504040204" pitchFamily="34" charset="0"/>
              </a:rPr>
              <a:t>. </a:t>
            </a:r>
            <a:r>
              <a:rPr lang="fr-FR" sz="3600" dirty="0">
                <a:solidFill>
                  <a:srgbClr val="FF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LANGAGE FAMILIER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888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Transforme en langage courant.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a typeface="Verdana" panose="020B0604030504040204" pitchFamily="34" charset="0"/>
              </a:rPr>
              <a:t>Ils ont loupé leur exam.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7CFDA6F-EF5F-03EF-8987-C43AD4CF3F4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394573" y="4185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93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 dirty="0"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fr-FR" sz="3600" dirty="0">
                <a:ea typeface="Verdana" panose="020B0604030504040204" pitchFamily="34" charset="0"/>
              </a:rPr>
              <a:t>Ils ont </a:t>
            </a: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raté leur examen</a:t>
            </a:r>
            <a:r>
              <a:rPr lang="fr-FR" sz="3600" dirty="0">
                <a:ea typeface="Verdana" panose="020B0604030504040204" pitchFamily="34" charset="0"/>
              </a:rPr>
              <a:t>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38ACF82-692D-C465-A30E-8EBCA89398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394573" y="4185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17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Identifie le niveau de langue.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900" dirty="0">
                <a:ea typeface="Verdana" panose="020B0604030504040204" pitchFamily="34" charset="0"/>
              </a:rPr>
              <a:t>J’ignore où il se trouve.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3B68DCC-C9DC-BDDD-7446-2DAF493D187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394573" y="4185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818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 dirty="0"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fr-FR" sz="3600" dirty="0">
                <a:ea typeface="Verdana" panose="020B0604030504040204" pitchFamily="34" charset="0"/>
              </a:rPr>
              <a:t>J’ignore où il se trouve. </a:t>
            </a:r>
            <a:r>
              <a:rPr lang="fr-FR" sz="3600" dirty="0">
                <a:solidFill>
                  <a:srgbClr val="FF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LANGAGE SOUTENU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EF7BC8F-D8C6-C947-9F6C-F224876BE92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394573" y="4185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352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7030A0"/>
                </a:solidFill>
              </a:rPr>
              <a:t>Transforme en langage courant.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900" dirty="0">
                <a:ea typeface="Verdana" panose="020B0604030504040204" pitchFamily="34" charset="0"/>
              </a:rPr>
              <a:t>J’ignore où il se trouve.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1D3A3F1-7BA8-0DAE-EB76-1BA79E6EF5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394573" y="4185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679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3600" dirty="0">
              <a:solidFill>
                <a:srgbClr val="FF0000"/>
              </a:solidFill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  <a:ea typeface="Verdana" panose="020B0604030504040204" pitchFamily="34" charset="0"/>
              </a:rPr>
              <a:t>Je ne sais pas où il est.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9B86EAF-A36E-52F3-FCD4-1230B97857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394573" y="418594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949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158</Words>
  <Application>Microsoft Office PowerPoint</Application>
  <PresentationFormat>Grand écran</PresentationFormat>
  <Paragraphs>53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Thème Office</vt:lpstr>
      <vt:lpstr>Rituel 1</vt:lpstr>
      <vt:lpstr>Identifie le niveau de langue. </vt:lpstr>
      <vt:lpstr>Correction</vt:lpstr>
      <vt:lpstr>Transforme en langage courant. </vt:lpstr>
      <vt:lpstr>Correction</vt:lpstr>
      <vt:lpstr>Identifie le niveau de langue. </vt:lpstr>
      <vt:lpstr>Correction</vt:lpstr>
      <vt:lpstr>Transforme en langage courant. </vt:lpstr>
      <vt:lpstr>Correction</vt:lpstr>
      <vt:lpstr>Identifie le niveau de langue. </vt:lpstr>
      <vt:lpstr>Correction</vt:lpstr>
      <vt:lpstr>Transforme en langage courant.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2022-08-25T09:35:42Z</dcterms:modified>
</cp:coreProperties>
</file>